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9"/>
  </p:notesMasterIdLst>
  <p:sldIdLst>
    <p:sldId id="256" r:id="rId2"/>
    <p:sldId id="257" r:id="rId3"/>
    <p:sldId id="272" r:id="rId4"/>
    <p:sldId id="284" r:id="rId5"/>
    <p:sldId id="308" r:id="rId6"/>
    <p:sldId id="309" r:id="rId7"/>
    <p:sldId id="307" r:id="rId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6"/>
    <p:restoredTop sz="74834"/>
  </p:normalViewPr>
  <p:slideViewPr>
    <p:cSldViewPr snapToGrid="0" snapToObjects="1">
      <p:cViewPr varScale="1">
        <p:scale>
          <a:sx n="116" d="100"/>
          <a:sy n="116" d="100"/>
        </p:scale>
        <p:origin x="1112" y="184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57C39-DBE0-FB44-89FD-A8E444F95D39}" type="datetimeFigureOut">
              <a:rPr lang="en-US" smtClean="0"/>
              <a:t>6/7/20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3F3AC-2A8C-1A49-BAF1-4A1521ADB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44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111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907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90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39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35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30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936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3F3AC-2A8C-1A49-BAF1-4A1521ADB0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0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4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47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96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BB9A-BF1C-AA45-B869-B101BE396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B2091-F81F-FF40-8E90-7C181FE80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787F47-A51B-BA42-AC25-C76FA159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4E9CA-D717-FD48-A605-636E6F340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15928C0-7F0E-5E4B-994B-3750EF1D887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650" y="1613959"/>
            <a:ext cx="7886700" cy="33430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8745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58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19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53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6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6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00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833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ABFC8-DA87-AC40-8775-DC20221898B3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89E41-25DE-404E-8F82-C0CF135184E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16186A-FCAA-E24C-A8F9-476793EE744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-65445" y="-129539"/>
            <a:ext cx="1560138" cy="86544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370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A764780-A37F-0D4D-9E89-E3FD8BC53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5" y="1117440"/>
            <a:ext cx="1304925" cy="11620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07C186-3BDA-FB4E-A1DA-D3705D251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911" y="121265"/>
            <a:ext cx="7997077" cy="36795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  <a:t>Day </a:t>
            </a:r>
            <a:r>
              <a:rPr lang="en-US" altLang="zh-CN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  <a:t>7</a:t>
            </a:r>
            <a:r>
              <a:rPr lang="en-US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  <a:t> </a:t>
            </a:r>
            <a:br>
              <a:rPr lang="en-US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</a:br>
            <a:r>
              <a:rPr lang="en-US" altLang="zh-CN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  <a:t>Web</a:t>
            </a:r>
            <a:r>
              <a:rPr lang="zh-CN" altLang="en-US" sz="6000" dirty="0">
                <a:latin typeface="PingFang HK Medium" panose="020B0400000000000000" pitchFamily="34" charset="-120"/>
                <a:ea typeface="PingFang HK Medium" panose="020B0400000000000000" pitchFamily="34" charset="-120"/>
              </a:rPr>
              <a:t>开发初探</a:t>
            </a:r>
            <a:endParaRPr lang="en-US" sz="6000" dirty="0">
              <a:latin typeface="PingFang HK Medium" panose="020B0400000000000000" pitchFamily="34" charset="-120"/>
              <a:ea typeface="PingFang HK Medium" panose="020B0400000000000000" pitchFamily="34" charset="-12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15275-B4AD-734E-8321-CB7F3F2B3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1075" y="4189936"/>
            <a:ext cx="6858000" cy="514350"/>
          </a:xfrm>
        </p:spPr>
        <p:txBody>
          <a:bodyPr>
            <a:normAutofit/>
          </a:bodyPr>
          <a:lstStyle/>
          <a:p>
            <a:r>
              <a:rPr lang="zh-CN" altLang="en-US" sz="1350" dirty="0">
                <a:highlight>
                  <a:srgbClr val="FFFF00"/>
                </a:highlight>
              </a:rPr>
              <a:t>过气网红</a:t>
            </a:r>
            <a:r>
              <a:rPr lang="en-US" altLang="zh-CN" sz="1350" dirty="0">
                <a:highlight>
                  <a:srgbClr val="FFFF00"/>
                </a:highlight>
              </a:rPr>
              <a:t>-</a:t>
            </a:r>
            <a:r>
              <a:rPr lang="zh-CN" altLang="en-US" sz="1350" dirty="0">
                <a:highlight>
                  <a:srgbClr val="FFFF00"/>
                </a:highlight>
              </a:rPr>
              <a:t>金角大王</a:t>
            </a:r>
            <a:r>
              <a:rPr lang="en-US" sz="1350" dirty="0">
                <a:highlight>
                  <a:srgbClr val="FFFF00"/>
                </a:highlight>
              </a:rPr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29133816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CBB5-A118-F747-BDA1-45E15F4E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57" y="2255309"/>
            <a:ext cx="3434531" cy="994172"/>
          </a:xfrm>
        </p:spPr>
        <p:txBody>
          <a:bodyPr/>
          <a:lstStyle/>
          <a:p>
            <a:r>
              <a:rPr lang="zh-CN" altLang="en-US" dirty="0"/>
              <a:t>本日内容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FA40A-C81C-6648-9F12-532A406BAD5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947154" y="274759"/>
            <a:ext cx="4966976" cy="516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SzPct val="58000"/>
              <a:buNone/>
            </a:pPr>
            <a:endParaRPr lang="en-US" sz="1800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Web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开发介绍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初印象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常用元素入门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网页布局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CSS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样式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实战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-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开发网站注册页面</a:t>
            </a:r>
            <a:endParaRPr lang="en-US" altLang="zh-CN" dirty="0"/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8148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CBB5-A118-F747-BDA1-45E15F4E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592" y="2151757"/>
            <a:ext cx="3434531" cy="994172"/>
          </a:xfrm>
        </p:spPr>
        <p:txBody>
          <a:bodyPr/>
          <a:lstStyle/>
          <a:p>
            <a:r>
              <a:rPr lang="zh-CN" altLang="en-US" dirty="0"/>
              <a:t>本节内容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FA40A-C81C-6648-9F12-532A406BAD5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18687" y="329878"/>
            <a:ext cx="4125313" cy="5055243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SzPct val="58000"/>
              <a:buNone/>
            </a:pPr>
            <a:endParaRPr lang="en-US" sz="1800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highlight>
                  <a:srgbClr val="FFFF00"/>
                </a:highlight>
                <a:latin typeface="PingFang HK" panose="020B0400000000000000" pitchFamily="34" charset="-120"/>
                <a:ea typeface="PingFang HK" panose="020B0400000000000000" pitchFamily="34" charset="-120"/>
              </a:rPr>
              <a:t>Web</a:t>
            </a:r>
            <a:r>
              <a:rPr lang="zh-CN" altLang="en-US" dirty="0">
                <a:highlight>
                  <a:srgbClr val="FFFF00"/>
                </a:highlight>
                <a:latin typeface="PingFang HK" panose="020B0400000000000000" pitchFamily="34" charset="-120"/>
                <a:ea typeface="PingFang HK" panose="020B0400000000000000" pitchFamily="34" charset="-120"/>
              </a:rPr>
              <a:t>开发介绍</a:t>
            </a:r>
            <a:endParaRPr lang="en-US" altLang="zh-CN" dirty="0">
              <a:highlight>
                <a:srgbClr val="FFFF00"/>
              </a:highlight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初印象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常用元素入门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网页布局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CSS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样式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实战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-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开发网站注册页面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960F2-08A8-2A4B-8A55-9B6DC8B69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387" y="1"/>
            <a:ext cx="289891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4215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35997-6516-1D43-A137-592D075DE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Web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开发介绍</a:t>
            </a:r>
            <a:endParaRPr lang="en-US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5DCAF3-C990-F34B-AA51-66C37BE218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650" y="1408907"/>
            <a:ext cx="7886700" cy="407749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什么是</a:t>
            </a:r>
            <a:r>
              <a:rPr lang="en-US" altLang="zh-CN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web</a:t>
            </a: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开发？ </a:t>
            </a:r>
            <a:endParaRPr lang="en-US" altLang="zh-CN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前后端开发</a:t>
            </a:r>
            <a:endParaRPr lang="en-US" altLang="zh-CN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网页开发三剑客是什么？ </a:t>
            </a:r>
            <a:endParaRPr lang="en-US" altLang="zh-CN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C6096F-E4AF-7240-937F-6DE9E75B7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0"/>
            <a:ext cx="37147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1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CBB5-A118-F747-BDA1-45E15F4E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592" y="2151757"/>
            <a:ext cx="3434531" cy="994172"/>
          </a:xfrm>
        </p:spPr>
        <p:txBody>
          <a:bodyPr/>
          <a:lstStyle/>
          <a:p>
            <a:r>
              <a:rPr lang="zh-CN" altLang="en-US" dirty="0"/>
              <a:t>本节内容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FA40A-C81C-6648-9F12-532A406BAD5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18687" y="329878"/>
            <a:ext cx="4125313" cy="5055243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SzPct val="58000"/>
              <a:buNone/>
            </a:pPr>
            <a:endParaRPr lang="en-US" sz="1800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Web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开发介绍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highlight>
                  <a:srgbClr val="FFFF00"/>
                </a:highlight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highlight>
                  <a:srgbClr val="FFFF00"/>
                </a:highlight>
                <a:latin typeface="PingFang HK" panose="020B0400000000000000" pitchFamily="34" charset="-120"/>
                <a:ea typeface="PingFang HK" panose="020B0400000000000000" pitchFamily="34" charset="-120"/>
              </a:rPr>
              <a:t>初印象</a:t>
            </a:r>
            <a:endParaRPr lang="en-US" altLang="zh-CN" dirty="0">
              <a:highlight>
                <a:srgbClr val="FFFF00"/>
              </a:highlight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常用元素入门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网页布局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CSS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样式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lvl="1">
              <a:lnSpc>
                <a:spcPct val="200000"/>
              </a:lnSpc>
              <a:buSzPct val="58000"/>
              <a:buFont typeface=".SF NS Symbols Regular"/>
              <a:buChar char="★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实战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-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开发网站注册页面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960F2-08A8-2A4B-8A55-9B6DC8B69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387" y="1"/>
            <a:ext cx="289891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94601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35997-6516-1D43-A137-592D075DE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HTML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初印象</a:t>
            </a:r>
            <a:endParaRPr lang="en-US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5DCAF3-C990-F34B-AA51-66C37BE218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650" y="1408907"/>
            <a:ext cx="7886700" cy="407749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HTML</a:t>
            </a: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简介</a:t>
            </a:r>
            <a:endParaRPr lang="en-US" altLang="zh-CN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HTML</a:t>
            </a:r>
            <a:r>
              <a:rPr lang="zh-CN" altLang="en-US" sz="2000" dirty="0">
                <a:latin typeface="PingFang HK Light" panose="020B0300000000000000" pitchFamily="34" charset="-120"/>
                <a:ea typeface="PingFang HK Light" panose="020B0300000000000000" pitchFamily="34" charset="-120"/>
              </a:rPr>
              <a:t>网页结构</a:t>
            </a:r>
            <a:endParaRPr lang="en-US" altLang="zh-CN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latin typeface="PingFang HK Light" panose="020B0300000000000000" pitchFamily="34" charset="-120"/>
              <a:ea typeface="PingFang HK Light" panose="020B0300000000000000" pitchFamily="34" charset="-12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B8E495-C3B1-5B40-AD11-792F6064F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305" y="1468066"/>
            <a:ext cx="6284695" cy="401833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3198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35997-6516-1D43-A137-592D075DE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批量生成一千张海报</a:t>
            </a:r>
            <a:endParaRPr lang="en-US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77D6D-D08C-CC49-85AD-9494326DDA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650" y="1613959"/>
            <a:ext cx="4513621" cy="298034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/>
              <a:t>1000</a:t>
            </a:r>
            <a:r>
              <a:rPr lang="zh-CN" altLang="en-US" dirty="0"/>
              <a:t>张海报名字不同， 改在图片</a:t>
            </a:r>
            <a:r>
              <a:rPr lang="en-US" dirty="0" err="1"/>
              <a:t>LTing</a:t>
            </a:r>
            <a:r>
              <a:rPr lang="zh-CN" altLang="en-US" dirty="0"/>
              <a:t>处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为每为同学的海报生成单独的</a:t>
            </a:r>
            <a:r>
              <a:rPr lang="en-US" altLang="zh-CN" dirty="0"/>
              <a:t>2</a:t>
            </a:r>
            <a:r>
              <a:rPr lang="zh-CN" altLang="en-US" dirty="0"/>
              <a:t>维码（选做）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75404F-2D83-C347-B095-65DCD11D4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662" y="487226"/>
            <a:ext cx="3364984" cy="492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37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16112</TotalTime>
  <Words>147</Words>
  <Application>Microsoft Macintosh PowerPoint</Application>
  <PresentationFormat>On-screen Show (16:10)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.SF NS Symbols Regular</vt:lpstr>
      <vt:lpstr>PingFang HK</vt:lpstr>
      <vt:lpstr>PingFang HK Light</vt:lpstr>
      <vt:lpstr>PingFang HK Medium</vt:lpstr>
      <vt:lpstr>Arial</vt:lpstr>
      <vt:lpstr>Calibri</vt:lpstr>
      <vt:lpstr>Calibri Light</vt:lpstr>
      <vt:lpstr>Office Theme</vt:lpstr>
      <vt:lpstr>Day 7  Web开发初探</vt:lpstr>
      <vt:lpstr>本日内容</vt:lpstr>
      <vt:lpstr>本节内容</vt:lpstr>
      <vt:lpstr>Web开发介绍</vt:lpstr>
      <vt:lpstr>本节内容</vt:lpstr>
      <vt:lpstr>HTML初印象</vt:lpstr>
      <vt:lpstr>批量生成一千张海报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  Python小白新手上路</dc:title>
  <dc:creator>Microsoft Office User</dc:creator>
  <cp:lastModifiedBy>Microsoft Office User</cp:lastModifiedBy>
  <cp:revision>120</cp:revision>
  <cp:lastPrinted>2020-05-20T01:50:24Z</cp:lastPrinted>
  <dcterms:created xsi:type="dcterms:W3CDTF">2020-05-05T08:55:52Z</dcterms:created>
  <dcterms:modified xsi:type="dcterms:W3CDTF">2020-06-07T04:11:32Z</dcterms:modified>
</cp:coreProperties>
</file>